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288" y="7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="" xmlns:a16="http://schemas.microsoft.com/office/drawing/2014/main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="" xmlns:a16="http://schemas.microsoft.com/office/drawing/2014/main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="" xmlns:a16="http://schemas.microsoft.com/office/drawing/2014/main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="" xmlns:a16="http://schemas.microsoft.com/office/drawing/2014/main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="" xmlns:a16="http://schemas.microsoft.com/office/drawing/2014/main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="" xmlns:a16="http://schemas.microsoft.com/office/drawing/2014/main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="" xmlns:a16="http://schemas.microsoft.com/office/drawing/2014/main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</a:t>
            </a:r>
            <a:r>
              <a:rPr lang="en-US" sz="3600" b="1" dirty="0" smtClean="0">
                <a:solidFill>
                  <a:srgbClr val="FE4500"/>
                </a:solidFill>
              </a:rPr>
              <a:t>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</a:t>
            </a:r>
            <a:r>
              <a:rPr lang="en-US" sz="3600" b="1" dirty="0" smtClean="0">
                <a:solidFill>
                  <a:srgbClr val="FE4500"/>
                </a:solidFill>
              </a:rPr>
              <a:t>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7169</TotalTime>
  <Words>178</Words>
  <Application>Microsoft Office PowerPoint</Application>
  <PresentationFormat>Widescreen</PresentationFormat>
  <Paragraphs>33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Arial</vt:lpstr>
      <vt:lpstr>Avenir Next LT Pro</vt:lpstr>
      <vt:lpstr>BentonSans Thin</vt:lpstr>
      <vt:lpstr>Calibri</vt:lpstr>
      <vt:lpstr>Lucida Grande</vt:lpstr>
      <vt:lpstr>Montserrat</vt:lpstr>
      <vt:lpstr>Open Sans Light</vt:lpstr>
      <vt:lpstr>Poppins Light</vt:lpstr>
      <vt:lpstr>Roboto</vt:lpstr>
      <vt:lpstr>Segoe UI</vt:lpstr>
      <vt:lpstr>Segoe UI Light</vt:lpstr>
      <vt:lpstr>Selawik Light</vt:lpstr>
      <vt:lpstr>Source Sans Pro</vt:lpstr>
      <vt:lpstr>Times New Roman</vt:lpstr>
      <vt:lpstr>Wingdings</vt:lpstr>
      <vt:lpstr>Decklaration v2</vt:lpstr>
      <vt:lpstr>1_Liquidity management</vt:lpstr>
      <vt:lpstr>Liquidity management</vt:lpstr>
      <vt:lpstr>BAC - Tools and Automation</vt:lpstr>
      <vt:lpstr>PowerPoint Presentation</vt:lpstr>
      <vt:lpstr>Bus Travelling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Muhammad Ammad Hassan</cp:lastModifiedBy>
  <cp:revision>77</cp:revision>
  <cp:lastPrinted>2017-09-30T01:22:53Z</cp:lastPrinted>
  <dcterms:created xsi:type="dcterms:W3CDTF">2017-08-30T13:51:35Z</dcterms:created>
  <dcterms:modified xsi:type="dcterms:W3CDTF">2022-01-05T12:52:25Z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